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58" y="1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0C9A0C-FF77-4ABF-A7FA-451CF6D3BD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14A9D58-4584-45F4-A3FB-F7D4B7EA80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F95671-E6EE-45E5-A0C3-82DFB48242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BF604-6E07-43EC-9759-2A5782F16FA0}" type="datetimeFigureOut">
              <a:rPr lang="en-ID" smtClean="0"/>
              <a:t>05/03/2026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47D328-C193-4CA3-A917-F94716D33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FB8D05-39FB-4741-B29A-1A0F49E82E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78C9E-E769-4B2D-A68D-845BE8C4309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1677429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FA9145-46D2-4C63-8298-0C66133E50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61F3272-0893-4698-8E3F-A5C5E3158E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D8C1BB-5CB2-4717-941E-7F9093E1BA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BF604-6E07-43EC-9759-2A5782F16FA0}" type="datetimeFigureOut">
              <a:rPr lang="en-ID" smtClean="0"/>
              <a:t>05/03/2026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8938F3-FC9C-41BE-BE28-A9ED92007F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DF41CE-5E11-40E1-8452-D91E6EEB97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78C9E-E769-4B2D-A68D-845BE8C4309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672098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DF27EF2-29FE-4C67-8F5D-2F5CA2D5C1D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1EB3748-2831-4C7F-B8CD-9F89EA0D2E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660A67-AAF2-4B3C-A848-3FBBE8B177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BF604-6E07-43EC-9759-2A5782F16FA0}" type="datetimeFigureOut">
              <a:rPr lang="en-ID" smtClean="0"/>
              <a:t>05/03/2026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9DBB6A-58D8-41A8-8573-E955F91838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BA2A8A-EDD7-40C3-81C4-D42B0ED81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78C9E-E769-4B2D-A68D-845BE8C4309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9027041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0A5C47-09AE-424F-90C7-9B2ADE351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D6D745-9DB5-4192-A068-A2EDB807EC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55C480-44F4-49FC-B4AB-2631316325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BF604-6E07-43EC-9759-2A5782F16FA0}" type="datetimeFigureOut">
              <a:rPr lang="en-ID" smtClean="0"/>
              <a:t>05/03/2026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9D953A-B1B7-4762-90BB-228EAD14D2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FEEB12-0510-4A37-B1CD-251909DEC5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78C9E-E769-4B2D-A68D-845BE8C4309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6440944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643E71-79D4-4C17-8D3D-2467D734AA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2EE2EF-F4E7-4DC2-AFBF-C89222F2B7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9CF505-0A02-451E-A50C-2C7989825B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BF604-6E07-43EC-9759-2A5782F16FA0}" type="datetimeFigureOut">
              <a:rPr lang="en-ID" smtClean="0"/>
              <a:t>05/03/2026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14CA0F-14C9-4A19-B0F1-C3DAD871DB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8E4F53-8E15-442C-9DC8-7AC92AF86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78C9E-E769-4B2D-A68D-845BE8C4309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6932290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0B517F-B555-43FB-B498-6AAB9E9E42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2F445F-6F42-4FD5-8D55-FEC08B3CE8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CBA46F6-7853-4A81-970A-57536CA652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D20446-F72E-49B7-8D2D-A5D4832EB6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BF604-6E07-43EC-9759-2A5782F16FA0}" type="datetimeFigureOut">
              <a:rPr lang="en-ID" smtClean="0"/>
              <a:t>05/03/2026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6DCC07-37CC-42BA-86D8-EEF931166A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1C46A6-3791-4CBC-A5EF-A603909C26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78C9E-E769-4B2D-A68D-845BE8C4309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9758593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9914A0-BD0A-4D05-82F0-D545FEEFFE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AFB0E0-C25F-483C-ACC7-8FBB60B761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55CC83-8B0C-45B1-AEAB-A77B022C17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936437-0E44-4F7C-B1DE-3A09CAB869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9A1ED31-A921-4BCD-889C-9BF9A7AE5D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947C2F7-43B7-4DE2-840A-CED26F33BA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BF604-6E07-43EC-9759-2A5782F16FA0}" type="datetimeFigureOut">
              <a:rPr lang="en-ID" smtClean="0"/>
              <a:t>05/03/2026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0DDF1C4-7B73-4412-BC30-E6950E2F92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21983BF-20CC-4271-9F36-A63D68194C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78C9E-E769-4B2D-A68D-845BE8C4309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5426237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7D2E2D-3653-4FC8-9DEE-9613761B45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F3BE331-7BBD-4B29-B814-626F853AC7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BF604-6E07-43EC-9759-2A5782F16FA0}" type="datetimeFigureOut">
              <a:rPr lang="en-ID" smtClean="0"/>
              <a:t>05/03/2026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FED9C0-74D1-4323-A162-E8920F787A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9DFC092-2CB3-4713-9ACC-A19EBA2C46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78C9E-E769-4B2D-A68D-845BE8C4309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958048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D159D1B-8436-44EA-8542-225B03957D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BF604-6E07-43EC-9759-2A5782F16FA0}" type="datetimeFigureOut">
              <a:rPr lang="en-ID" smtClean="0"/>
              <a:t>05/03/2026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47B2562-48B1-4004-966D-B861E6E99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CAD73F-02A4-4DF1-A49E-90F7393B45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78C9E-E769-4B2D-A68D-845BE8C4309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411731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CB4020-EB30-4185-A0FC-CE974BAC93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01306C-59F8-4F45-9681-A02AAA6A6D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368AD9-6D07-4C68-8681-4F1A1C0C7B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29AD6EA-2BC8-42AE-BA71-F7C44E7243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BF604-6E07-43EC-9759-2A5782F16FA0}" type="datetimeFigureOut">
              <a:rPr lang="en-ID" smtClean="0"/>
              <a:t>05/03/2026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178A6F-025E-47B0-9C81-050D3C0868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A07392-188A-45D9-9A94-002F0A3822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78C9E-E769-4B2D-A68D-845BE8C4309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11230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9A128D-A0F2-4B2D-8398-D3A845F071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0CE4375-9A05-45F1-87D7-8EBE3F7064B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9A3E3F-3E7B-4740-9D62-8706D6D9C2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CBFCD2-BFD6-4AB6-B1DC-A8B03406D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BF604-6E07-43EC-9759-2A5782F16FA0}" type="datetimeFigureOut">
              <a:rPr lang="en-ID" smtClean="0"/>
              <a:t>05/03/2026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EF1F2F-E1F0-4741-817B-2E003B403C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E2D3B9-6209-4E63-8853-368EC7E465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78C9E-E769-4B2D-A68D-845BE8C4309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07821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86CF9BD-486B-44D2-BE57-76F15FC56F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42950"/>
            <a:ext cx="10515600" cy="9477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D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3CEF9A-977A-4FCD-B7D8-AD814A7E91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935A24-5264-42E5-BEFA-A2584B6624F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2BF604-6E07-43EC-9759-2A5782F16FA0}" type="datetimeFigureOut">
              <a:rPr lang="en-ID" smtClean="0"/>
              <a:t>05/03/2026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78BBDA-4A4B-4B8C-8360-40FECD5E3F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6E46D7-B7F6-4EC4-98D3-DEC2890556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078C9E-E769-4B2D-A68D-845BE8C4309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200913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E95606B3-1009-43FA-BC0C-84180E4BFD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7650" y="3286125"/>
            <a:ext cx="5819775" cy="3114675"/>
          </a:xfrm>
        </p:spPr>
        <p:txBody>
          <a:bodyPr/>
          <a:lstStyle/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40273788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A12E3E-1ABA-4654-AF8D-1E086CA85E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6649CE-7F1A-4E0E-9983-9021B2681B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8521143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42128F-B119-4CA0-A1DA-1426E77BAD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1B7DB9-CF1C-4A0F-A41D-9C16E7962E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7162180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Widescreen</PresentationFormat>
  <Paragraphs>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Rama Vijaya</dc:creator>
  <cp:lastModifiedBy>Rama Vijaya</cp:lastModifiedBy>
  <cp:revision>5</cp:revision>
  <dcterms:created xsi:type="dcterms:W3CDTF">2025-09-23T11:10:49Z</dcterms:created>
  <dcterms:modified xsi:type="dcterms:W3CDTF">2026-03-05T13:28:01Z</dcterms:modified>
</cp:coreProperties>
</file>